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1/29/2022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1/29/2022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1/29/2022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1/29/2022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1/29/2022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1/29/2022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1/29/2022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Сибирский шелкопряд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Антон </a:t>
            </a:r>
            <a:r>
              <a:rPr lang="ru-RU" dirty="0" err="1"/>
              <a:t>Пычкин</a:t>
            </a:r>
            <a:r>
              <a:rPr lang="ru-RU" dirty="0"/>
              <a:t>,</a:t>
            </a:r>
          </a:p>
          <a:p>
            <a:r>
              <a:rPr lang="ru-RU" dirty="0"/>
              <a:t>Участник проекта «Климатические блогеры»</a:t>
            </a:r>
          </a:p>
          <a:p>
            <a:r>
              <a:rPr lang="ru-RU" dirty="0"/>
              <a:t>Союз коренных малочисленных народов Севера Томской области</a:t>
            </a:r>
          </a:p>
        </p:txBody>
      </p:sp>
      <p:pic>
        <p:nvPicPr>
          <p:cNvPr id="4" name="Рисунок 3" descr="скачанные файл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33400"/>
            <a:ext cx="4179364" cy="3130489"/>
          </a:xfrm>
          <a:prstGeom prst="rect">
            <a:avLst/>
          </a:prstGeom>
        </p:spPr>
      </p:pic>
      <p:pic>
        <p:nvPicPr>
          <p:cNvPr id="5" name="Рисунок 4" descr="скачанные файлы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533400"/>
            <a:ext cx="3581400" cy="3124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Личинки, объедающие кору хвойных деревьев</a:t>
            </a:r>
          </a:p>
        </p:txBody>
      </p:sp>
      <p:pic>
        <p:nvPicPr>
          <p:cNvPr id="4" name="Содержимое 3" descr="скачанные файлы (2)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81000" y="2133600"/>
            <a:ext cx="4165469" cy="3120081"/>
          </a:xfrm>
        </p:spPr>
      </p:pic>
      <p:pic>
        <p:nvPicPr>
          <p:cNvPr id="6" name="Рисунок 5" descr="скачанные файлы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133600"/>
            <a:ext cx="4038600" cy="310782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7467600" cy="1143000"/>
          </a:xfrm>
        </p:spPr>
        <p:txBody>
          <a:bodyPr>
            <a:noAutofit/>
          </a:bodyPr>
          <a:lstStyle/>
          <a:p>
            <a:r>
              <a:rPr lang="ru-RU" sz="2400" b="1" i="1" dirty="0"/>
              <a:t>информация об очагах сибирского шелкопряда, </a:t>
            </a:r>
            <a:r>
              <a:rPr lang="ru-RU" sz="2400" b="1" i="1" dirty="0" err="1"/>
              <a:t>требуюших</a:t>
            </a:r>
            <a:r>
              <a:rPr lang="ru-RU" sz="2400" b="1" i="1" dirty="0"/>
              <a:t> проведения мер борьбы</a:t>
            </a:r>
            <a:r>
              <a:rPr lang="ru-RU" sz="2400" dirty="0"/>
              <a:t> </a:t>
            </a:r>
            <a:r>
              <a:rPr lang="ru-RU" sz="2400" b="1" i="1" dirty="0"/>
              <a:t>лесничество</a:t>
            </a:r>
            <a:r>
              <a:rPr lang="ru-RU" sz="2400" dirty="0"/>
              <a:t> </a:t>
            </a:r>
            <a:r>
              <a:rPr lang="ru-RU" sz="2400" b="1" i="1" dirty="0"/>
              <a:t>площадь в га.</a:t>
            </a:r>
            <a:r>
              <a:rPr lang="ru-RU" sz="2400" dirty="0"/>
              <a:t> 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ru-RU" dirty="0"/>
          </a:p>
          <a:p>
            <a:pPr algn="just"/>
            <a:r>
              <a:rPr lang="ru-RU" dirty="0" err="1"/>
              <a:t>Асиновское</a:t>
            </a:r>
            <a:r>
              <a:rPr lang="ru-RU" dirty="0"/>
              <a:t>                                                   6232,1 </a:t>
            </a:r>
          </a:p>
          <a:p>
            <a:pPr algn="just"/>
            <a:r>
              <a:rPr lang="ru-RU" dirty="0"/>
              <a:t>Васюганское                                                110114</a:t>
            </a:r>
          </a:p>
          <a:p>
            <a:pPr algn="just"/>
            <a:r>
              <a:rPr lang="ru-RU" dirty="0"/>
              <a:t> </a:t>
            </a:r>
            <a:r>
              <a:rPr lang="ru-RU" dirty="0" err="1"/>
              <a:t>Верхнекетское</a:t>
            </a:r>
            <a:r>
              <a:rPr lang="ru-RU" dirty="0"/>
              <a:t>                                            110536 </a:t>
            </a:r>
          </a:p>
          <a:p>
            <a:pPr algn="just"/>
            <a:r>
              <a:rPr lang="ru-RU" dirty="0"/>
              <a:t>Зырянское                                                        1369 </a:t>
            </a:r>
          </a:p>
          <a:p>
            <a:pPr algn="just"/>
            <a:r>
              <a:rPr lang="ru-RU" dirty="0" err="1"/>
              <a:t>Колпашевское</a:t>
            </a:r>
            <a:r>
              <a:rPr lang="ru-RU" dirty="0"/>
              <a:t>                                                 2709 </a:t>
            </a:r>
          </a:p>
          <a:p>
            <a:pPr algn="just"/>
            <a:r>
              <a:rPr lang="ru-RU" dirty="0" err="1"/>
              <a:t>Корниловское</a:t>
            </a:r>
            <a:r>
              <a:rPr lang="ru-RU" dirty="0"/>
              <a:t>                                                  2386 </a:t>
            </a:r>
          </a:p>
          <a:p>
            <a:pPr algn="just"/>
            <a:r>
              <a:rPr lang="ru-RU" dirty="0" err="1"/>
              <a:t>Кривошеенское</a:t>
            </a:r>
            <a:r>
              <a:rPr lang="ru-RU" dirty="0"/>
              <a:t>                                           14794,5 </a:t>
            </a:r>
          </a:p>
          <a:p>
            <a:pPr algn="just"/>
            <a:r>
              <a:rPr lang="ru-RU" dirty="0" err="1"/>
              <a:t>Парабельское</a:t>
            </a:r>
            <a:r>
              <a:rPr lang="ru-RU" dirty="0"/>
              <a:t>                                                  1150 </a:t>
            </a:r>
          </a:p>
          <a:p>
            <a:pPr algn="just"/>
            <a:r>
              <a:rPr lang="ru-RU" dirty="0"/>
              <a:t>Первомайское                                                 3248 </a:t>
            </a:r>
          </a:p>
          <a:p>
            <a:pPr algn="just"/>
            <a:r>
              <a:rPr lang="ru-RU" dirty="0" err="1"/>
              <a:t>Улу-Юльское</a:t>
            </a:r>
            <a:r>
              <a:rPr lang="ru-RU" dirty="0"/>
              <a:t>                                                   4245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E6F5D4A-6925-49DC-950F-EAEC982FF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Пораженные участки тайги в Томской области</a:t>
            </a:r>
          </a:p>
        </p:txBody>
      </p:sp>
      <p:pic>
        <p:nvPicPr>
          <p:cNvPr id="4" name="Содержимое 3" descr="IMG_20190808_133009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936750"/>
            <a:ext cx="7467600" cy="420052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190808_13313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228600"/>
            <a:ext cx="7467600" cy="590867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190808_133349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85800" y="228600"/>
            <a:ext cx="7467600" cy="5832475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74</TotalTime>
  <Words>67</Words>
  <Application>Microsoft Office PowerPoint</Application>
  <PresentationFormat>Экран (4:3)</PresentationFormat>
  <Paragraphs>18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Century Schoolbook</vt:lpstr>
      <vt:lpstr>Wingdings</vt:lpstr>
      <vt:lpstr>Wingdings 2</vt:lpstr>
      <vt:lpstr>Эркер</vt:lpstr>
      <vt:lpstr>Сибирский шелкопряд</vt:lpstr>
      <vt:lpstr>Личинки, объедающие кору хвойных деревьев</vt:lpstr>
      <vt:lpstr>информация об очагах сибирского шелкопряда, требуюших проведения мер борьбы лесничество площадь в га.  </vt:lpstr>
      <vt:lpstr>Пораженные участки тайги в Томской области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Сибирский шелкопряд</dc:title>
  <dc:creator>Daria Egereva</dc:creator>
  <cp:lastModifiedBy>Дарья Егерева</cp:lastModifiedBy>
  <cp:revision>10</cp:revision>
  <dcterms:modified xsi:type="dcterms:W3CDTF">2022-01-29T16:23:18Z</dcterms:modified>
</cp:coreProperties>
</file>